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4" r:id="rId6"/>
    <p:sldId id="265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8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91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50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61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29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3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08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56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9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12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82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88B90-CDB6-4041-B762-460711CA9255}" type="datetimeFigureOut">
              <a:rPr lang="de-DE" smtClean="0"/>
              <a:t>27.11.2023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40210-E221-4ADF-91C5-3E0B2888A3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38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FS 13, Polder 35/3</a:t>
            </a:r>
            <a:br>
              <a:rPr lang="de-DE" dirty="0" smtClean="0"/>
            </a:br>
            <a:r>
              <a:rPr lang="de-DE" dirty="0" smtClean="0"/>
              <a:t>7 March 2023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Flap gate open, </a:t>
            </a: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by steel rope but local rope,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19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Overview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7" y="2397836"/>
            <a:ext cx="4582794" cy="32787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40" y="719326"/>
            <a:ext cx="6159186" cy="2976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68" y="3897474"/>
            <a:ext cx="3945057" cy="26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Country Side Slope Protection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1106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Riverside Flap Gate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6810" y="1825625"/>
            <a:ext cx="2678380" cy="435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286" y="883053"/>
            <a:ext cx="3462828" cy="5188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7" y="1690688"/>
            <a:ext cx="3316335" cy="22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851"/>
            <a:ext cx="10469451" cy="135583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0" y="1099674"/>
            <a:ext cx="4407298" cy="29381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577" y="1875593"/>
            <a:ext cx="5741067" cy="382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66" y="655720"/>
            <a:ext cx="2722821" cy="5516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3" t="30680" r="22577" b="9930"/>
          <a:stretch/>
        </p:blipFill>
        <p:spPr>
          <a:xfrm>
            <a:off x="1458194" y="4468544"/>
            <a:ext cx="1804736" cy="18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River side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15" y="1290220"/>
            <a:ext cx="6527007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069" y="2141620"/>
            <a:ext cx="5028633" cy="33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Custom</PresentationFormat>
  <Paragraphs>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FS 13, Polder 35/3 7 March 2023</vt:lpstr>
      <vt:lpstr>Overview</vt:lpstr>
      <vt:lpstr>Country Side Slope Protection</vt:lpstr>
      <vt:lpstr>Riverside Flap Gate</vt:lpstr>
      <vt:lpstr>PowerPoint Presentation</vt:lpstr>
      <vt:lpstr>River side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Anatasia</dc:creator>
  <cp:lastModifiedBy>BZAMAN</cp:lastModifiedBy>
  <cp:revision>10</cp:revision>
  <dcterms:created xsi:type="dcterms:W3CDTF">2023-03-18T03:45:53Z</dcterms:created>
  <dcterms:modified xsi:type="dcterms:W3CDTF">2023-11-27T05:44:29Z</dcterms:modified>
</cp:coreProperties>
</file>